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7010400" cy="9296400"/>
  <p:defaultTextStyle>
    <a:defPPr>
      <a:defRPr lang="en-US"/>
    </a:defPPr>
    <a:lvl1pPr marL="0" algn="l" defTabSz="3474145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37073" algn="l" defTabSz="3474145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74145" algn="l" defTabSz="3474145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11219" algn="l" defTabSz="3474145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48292" algn="l" defTabSz="3474145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685365" algn="l" defTabSz="3474145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22437" algn="l" defTabSz="3474145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159510" algn="l" defTabSz="3474145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896584" algn="l" defTabSz="3474145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27" d="100"/>
          <a:sy n="27" d="100"/>
        </p:scale>
        <p:origin x="-1914" y="-90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292BBA-96F3-433D-86B3-296694738B5B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773D3A-FBDC-4C0D-8B1F-B3FCF2A78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3370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66739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0109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33478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66848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00217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33587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66956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73D3A-FBDC-4C0D-8B1F-B3FCF2A7896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ctrTitle"/>
          </p:nvPr>
        </p:nvSpPr>
        <p:spPr>
          <a:xfrm>
            <a:off x="3209489" y="10572333"/>
            <a:ext cx="35753040" cy="6664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4" name="Subtitle 2"/>
          <p:cNvSpPr>
            <a:spLocks noGrp="1"/>
          </p:cNvSpPr>
          <p:nvPr>
            <p:ph type="subTitle" idx="1"/>
          </p:nvPr>
        </p:nvSpPr>
        <p:spPr>
          <a:xfrm>
            <a:off x="6364169" y="18531839"/>
            <a:ext cx="29443680" cy="7945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54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08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963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61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272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926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58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235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9" name="Title 4"/>
          <p:cNvSpPr txBox="1">
            <a:spLocks/>
          </p:cNvSpPr>
          <p:nvPr userDrawn="1"/>
        </p:nvSpPr>
        <p:spPr>
          <a:xfrm>
            <a:off x="388637" y="6065468"/>
            <a:ext cx="15606486" cy="1930450"/>
          </a:xfrm>
          <a:prstGeom prst="rect">
            <a:avLst/>
          </a:prstGeom>
        </p:spPr>
        <p:txBody>
          <a:bodyPr vert="horz" lIns="330887" tIns="165443" rIns="330887" bIns="165443" rtlCol="0" anchor="ctr">
            <a:noAutofit/>
          </a:bodyPr>
          <a:lstStyle/>
          <a:p>
            <a:pPr marL="0" marR="0" lvl="0" indent="0" algn="l" defTabSz="42961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COMPOSITE  MATERIALS</a:t>
            </a:r>
            <a:endParaRPr kumimoji="0" lang="en-US" sz="83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893535" y="854577"/>
            <a:ext cx="42104130" cy="31209246"/>
            <a:chOff x="89280" y="794754"/>
            <a:chExt cx="42104130" cy="31209246"/>
          </a:xfrm>
        </p:grpSpPr>
        <p:sp>
          <p:nvSpPr>
            <p:cNvPr id="35" name="Rectangle 34"/>
            <p:cNvSpPr/>
            <p:nvPr userDrawn="1"/>
          </p:nvSpPr>
          <p:spPr>
            <a:xfrm>
              <a:off x="129640" y="2566504"/>
              <a:ext cx="41987569" cy="2943749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9280" y="914399"/>
              <a:ext cx="42076258" cy="3108960"/>
            </a:xfrm>
            <a:prstGeom prst="rect">
              <a:avLst/>
            </a:prstGeom>
            <a:gradFill flip="none" rotWithShape="1">
              <a:gsLst>
                <a:gs pos="0">
                  <a:srgbClr val="000637"/>
                </a:gs>
                <a:gs pos="28000">
                  <a:srgbClr val="002060"/>
                </a:gs>
                <a:gs pos="61000">
                  <a:srgbClr val="2860A4"/>
                </a:gs>
                <a:gs pos="82000">
                  <a:srgbClr val="0D175E"/>
                </a:gs>
              </a:gsLst>
              <a:lin ang="516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 userDrawn="1"/>
          </p:nvCxnSpPr>
          <p:spPr>
            <a:xfrm>
              <a:off x="89280" y="4023359"/>
              <a:ext cx="42104130" cy="0"/>
            </a:xfrm>
            <a:prstGeom prst="line">
              <a:avLst/>
            </a:prstGeom>
            <a:ln w="127000" cap="flat" cmpd="sng" algn="ctr">
              <a:solidFill>
                <a:srgbClr val="FDD82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590"/>
            <a:stretch/>
          </p:blipFill>
          <p:spPr bwMode="auto">
            <a:xfrm>
              <a:off x="32074230" y="1130299"/>
              <a:ext cx="10091308" cy="2579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26256" y="794754"/>
              <a:ext cx="3214839" cy="3326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AutoShape 9223"/>
            <p:cNvSpPr>
              <a:spLocks noChangeArrowheads="1"/>
            </p:cNvSpPr>
            <p:nvPr userDrawn="1"/>
          </p:nvSpPr>
          <p:spPr bwMode="auto">
            <a:xfrm>
              <a:off x="476821" y="6537981"/>
              <a:ext cx="12931131" cy="12635547"/>
            </a:xfrm>
            <a:prstGeom prst="roundRect">
              <a:avLst>
                <a:gd name="adj" fmla="val 3676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60127" tIns="30063" rIns="60127" bIns="30063" anchor="ctr"/>
            <a:lstStyle/>
            <a:p>
              <a:pPr marL="266363" indent="-266363" algn="ctr" defTabSz="601263" eaLnBrk="0" hangingPunct="0">
                <a:defRPr/>
              </a:pPr>
              <a:endParaRPr lang="en-US" sz="2200" b="0" dirty="0">
                <a:solidFill>
                  <a:srgbClr val="FFFF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45" name="AutoShape 9230"/>
            <p:cNvSpPr>
              <a:spLocks noChangeArrowheads="1"/>
            </p:cNvSpPr>
            <p:nvPr userDrawn="1"/>
          </p:nvSpPr>
          <p:spPr bwMode="auto">
            <a:xfrm>
              <a:off x="513823" y="20690838"/>
              <a:ext cx="9514114" cy="9326880"/>
            </a:xfrm>
            <a:prstGeom prst="roundRect">
              <a:avLst>
                <a:gd name="adj" fmla="val 5146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60127" tIns="30063" rIns="60127" bIns="30063" anchor="ctr"/>
            <a:lstStyle/>
            <a:p>
              <a:pPr marL="266363" indent="-266363" algn="ctr" defTabSz="601263" eaLnBrk="0" hangingPunct="0">
                <a:defRPr/>
              </a:pPr>
              <a:endParaRPr lang="en-US" sz="2200" b="0" dirty="0">
                <a:solidFill>
                  <a:srgbClr val="FFFF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46" name="AutoShape 9223"/>
            <p:cNvSpPr>
              <a:spLocks noChangeArrowheads="1"/>
            </p:cNvSpPr>
            <p:nvPr userDrawn="1"/>
          </p:nvSpPr>
          <p:spPr bwMode="auto">
            <a:xfrm>
              <a:off x="14600449" y="6537981"/>
              <a:ext cx="12931131" cy="12635547"/>
            </a:xfrm>
            <a:prstGeom prst="roundRect">
              <a:avLst>
                <a:gd name="adj" fmla="val 3676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60127" tIns="30063" rIns="60127" bIns="30063" anchor="ctr"/>
            <a:lstStyle/>
            <a:p>
              <a:pPr marL="266363" indent="-266363" algn="ctr" defTabSz="601263" eaLnBrk="0" hangingPunct="0">
                <a:defRPr/>
              </a:pPr>
              <a:endParaRPr lang="en-US" sz="2200" b="0" dirty="0">
                <a:solidFill>
                  <a:srgbClr val="FFFF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47" name="AutoShape 9223"/>
            <p:cNvSpPr>
              <a:spLocks noChangeArrowheads="1"/>
            </p:cNvSpPr>
            <p:nvPr userDrawn="1"/>
          </p:nvSpPr>
          <p:spPr bwMode="auto">
            <a:xfrm>
              <a:off x="28724077" y="6537981"/>
              <a:ext cx="12931131" cy="12635547"/>
            </a:xfrm>
            <a:prstGeom prst="roundRect">
              <a:avLst>
                <a:gd name="adj" fmla="val 3676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60127" tIns="30063" rIns="60127" bIns="30063" anchor="ctr"/>
            <a:lstStyle/>
            <a:p>
              <a:pPr marL="266363" indent="-266363" algn="ctr" defTabSz="601263" eaLnBrk="0" hangingPunct="0">
                <a:defRPr/>
              </a:pPr>
              <a:endParaRPr lang="en-US" sz="2200" b="0" dirty="0">
                <a:solidFill>
                  <a:srgbClr val="FFFF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48" name="AutoShape 9230"/>
            <p:cNvSpPr>
              <a:spLocks noChangeArrowheads="1"/>
            </p:cNvSpPr>
            <p:nvPr userDrawn="1"/>
          </p:nvSpPr>
          <p:spPr bwMode="auto">
            <a:xfrm>
              <a:off x="11008559" y="20690838"/>
              <a:ext cx="9514114" cy="9326880"/>
            </a:xfrm>
            <a:prstGeom prst="roundRect">
              <a:avLst>
                <a:gd name="adj" fmla="val 5146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60127" tIns="30063" rIns="60127" bIns="30063" anchor="ctr"/>
            <a:lstStyle/>
            <a:p>
              <a:pPr marL="266363" indent="-266363" algn="ctr" defTabSz="601263" eaLnBrk="0" hangingPunct="0">
                <a:defRPr/>
              </a:pPr>
              <a:endParaRPr lang="en-US" sz="2200" b="0" dirty="0">
                <a:solidFill>
                  <a:srgbClr val="FFFF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49" name="AutoShape 9230"/>
            <p:cNvSpPr>
              <a:spLocks noChangeArrowheads="1"/>
            </p:cNvSpPr>
            <p:nvPr userDrawn="1"/>
          </p:nvSpPr>
          <p:spPr bwMode="auto">
            <a:xfrm>
              <a:off x="21503295" y="20690838"/>
              <a:ext cx="9514114" cy="9326880"/>
            </a:xfrm>
            <a:prstGeom prst="roundRect">
              <a:avLst>
                <a:gd name="adj" fmla="val 5146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60127" tIns="30063" rIns="60127" bIns="30063" anchor="ctr"/>
            <a:lstStyle/>
            <a:p>
              <a:pPr marL="266363" indent="-266363" algn="ctr" defTabSz="601263" eaLnBrk="0" hangingPunct="0">
                <a:defRPr/>
              </a:pPr>
              <a:endParaRPr lang="en-US" sz="2200" b="0" dirty="0">
                <a:solidFill>
                  <a:srgbClr val="FFFF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50" name="AutoShape 9230"/>
            <p:cNvSpPr>
              <a:spLocks noChangeArrowheads="1"/>
            </p:cNvSpPr>
            <p:nvPr userDrawn="1"/>
          </p:nvSpPr>
          <p:spPr bwMode="auto">
            <a:xfrm>
              <a:off x="31998031" y="20690838"/>
              <a:ext cx="9514114" cy="9326880"/>
            </a:xfrm>
            <a:prstGeom prst="roundRect">
              <a:avLst>
                <a:gd name="adj" fmla="val 5146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60127" tIns="30063" rIns="60127" bIns="30063" anchor="ctr"/>
            <a:lstStyle/>
            <a:p>
              <a:pPr marL="266363" indent="-266363" algn="ctr" defTabSz="601263" eaLnBrk="0" hangingPunct="0">
                <a:defRPr/>
              </a:pPr>
              <a:endParaRPr lang="en-US" sz="2200" b="0" dirty="0">
                <a:solidFill>
                  <a:srgbClr val="FFFF00"/>
                </a:solidFill>
                <a:latin typeface="Times New Roman" pitchFamily="18" charset="0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EC16-5A08-4CA0-B2E2-BFABB538C3A4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6875-A3C5-408A-A189-B68F7133B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9"/>
            <a:ext cx="9875520" cy="280873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9"/>
            <a:ext cx="28895040" cy="2808731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EC16-5A08-4CA0-B2E2-BFABB538C3A4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6875-A3C5-408A-A189-B68F7133B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EC16-5A08-4CA0-B2E2-BFABB538C3A4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6875-A3C5-408A-A189-B68F7133B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4" y="21153121"/>
            <a:ext cx="37307520" cy="6537960"/>
          </a:xfrm>
        </p:spPr>
        <p:txBody>
          <a:bodyPr anchor="t"/>
          <a:lstStyle>
            <a:lvl1pPr algn="l">
              <a:defRPr sz="15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4" y="13952228"/>
            <a:ext cx="37307520" cy="7200896"/>
          </a:xfrm>
        </p:spPr>
        <p:txBody>
          <a:bodyPr anchor="b"/>
          <a:lstStyle>
            <a:lvl1pPr marL="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1pPr>
            <a:lvl2pPr marL="1737073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74145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11219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4pPr>
            <a:lvl5pPr marL="6948292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5pPr>
            <a:lvl6pPr marL="8685365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6pPr>
            <a:lvl7pPr marL="10422437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7pPr>
            <a:lvl8pPr marL="1215951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8pPr>
            <a:lvl9pPr marL="13896584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EC16-5A08-4CA0-B2E2-BFABB538C3A4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6875-A3C5-408A-A189-B68F7133B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6"/>
            <a:ext cx="19385280" cy="21724620"/>
          </a:xfrm>
        </p:spPr>
        <p:txBody>
          <a:bodyPr/>
          <a:lstStyle>
            <a:lvl1pPr>
              <a:defRPr sz="10600"/>
            </a:lvl1pPr>
            <a:lvl2pPr>
              <a:defRPr sz="9100"/>
            </a:lvl2pPr>
            <a:lvl3pPr>
              <a:defRPr sz="76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6"/>
            <a:ext cx="19385280" cy="21724620"/>
          </a:xfrm>
        </p:spPr>
        <p:txBody>
          <a:bodyPr/>
          <a:lstStyle>
            <a:lvl1pPr>
              <a:defRPr sz="10600"/>
            </a:lvl1pPr>
            <a:lvl2pPr>
              <a:defRPr sz="9100"/>
            </a:lvl2pPr>
            <a:lvl3pPr>
              <a:defRPr sz="76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EC16-5A08-4CA0-B2E2-BFABB538C3A4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6875-A3C5-408A-A189-B68F7133B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5" y="7368543"/>
            <a:ext cx="19392903" cy="3070858"/>
          </a:xfrm>
        </p:spPr>
        <p:txBody>
          <a:bodyPr anchor="b"/>
          <a:lstStyle>
            <a:lvl1pPr marL="0" indent="0">
              <a:buNone/>
              <a:defRPr sz="9100" b="1"/>
            </a:lvl1pPr>
            <a:lvl2pPr marL="1737073" indent="0">
              <a:buNone/>
              <a:defRPr sz="7600" b="1"/>
            </a:lvl2pPr>
            <a:lvl3pPr marL="3474145" indent="0">
              <a:buNone/>
              <a:defRPr sz="6900" b="1"/>
            </a:lvl3pPr>
            <a:lvl4pPr marL="5211219" indent="0">
              <a:buNone/>
              <a:defRPr sz="6100" b="1"/>
            </a:lvl4pPr>
            <a:lvl5pPr marL="6948292" indent="0">
              <a:buNone/>
              <a:defRPr sz="6100" b="1"/>
            </a:lvl5pPr>
            <a:lvl6pPr marL="8685365" indent="0">
              <a:buNone/>
              <a:defRPr sz="6100" b="1"/>
            </a:lvl6pPr>
            <a:lvl7pPr marL="10422437" indent="0">
              <a:buNone/>
              <a:defRPr sz="6100" b="1"/>
            </a:lvl7pPr>
            <a:lvl8pPr marL="12159510" indent="0">
              <a:buNone/>
              <a:defRPr sz="6100" b="1"/>
            </a:lvl8pPr>
            <a:lvl9pPr marL="13896584" indent="0">
              <a:buNone/>
              <a:defRPr sz="6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5" y="10439401"/>
            <a:ext cx="19392903" cy="18966182"/>
          </a:xfrm>
        </p:spPr>
        <p:txBody>
          <a:bodyPr/>
          <a:lstStyle>
            <a:lvl1pPr>
              <a:defRPr sz="9100"/>
            </a:lvl1pPr>
            <a:lvl2pPr>
              <a:defRPr sz="76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7" y="7368543"/>
            <a:ext cx="19400519" cy="3070858"/>
          </a:xfrm>
        </p:spPr>
        <p:txBody>
          <a:bodyPr anchor="b"/>
          <a:lstStyle>
            <a:lvl1pPr marL="0" indent="0">
              <a:buNone/>
              <a:defRPr sz="9100" b="1"/>
            </a:lvl1pPr>
            <a:lvl2pPr marL="1737073" indent="0">
              <a:buNone/>
              <a:defRPr sz="7600" b="1"/>
            </a:lvl2pPr>
            <a:lvl3pPr marL="3474145" indent="0">
              <a:buNone/>
              <a:defRPr sz="6900" b="1"/>
            </a:lvl3pPr>
            <a:lvl4pPr marL="5211219" indent="0">
              <a:buNone/>
              <a:defRPr sz="6100" b="1"/>
            </a:lvl4pPr>
            <a:lvl5pPr marL="6948292" indent="0">
              <a:buNone/>
              <a:defRPr sz="6100" b="1"/>
            </a:lvl5pPr>
            <a:lvl6pPr marL="8685365" indent="0">
              <a:buNone/>
              <a:defRPr sz="6100" b="1"/>
            </a:lvl6pPr>
            <a:lvl7pPr marL="10422437" indent="0">
              <a:buNone/>
              <a:defRPr sz="6100" b="1"/>
            </a:lvl7pPr>
            <a:lvl8pPr marL="12159510" indent="0">
              <a:buNone/>
              <a:defRPr sz="6100" b="1"/>
            </a:lvl8pPr>
            <a:lvl9pPr marL="13896584" indent="0">
              <a:buNone/>
              <a:defRPr sz="6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7" y="10439401"/>
            <a:ext cx="19400519" cy="18966182"/>
          </a:xfrm>
        </p:spPr>
        <p:txBody>
          <a:bodyPr/>
          <a:lstStyle>
            <a:lvl1pPr>
              <a:defRPr sz="9100"/>
            </a:lvl1pPr>
            <a:lvl2pPr>
              <a:defRPr sz="76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EC16-5A08-4CA0-B2E2-BFABB538C3A4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6875-A3C5-408A-A189-B68F7133B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EC16-5A08-4CA0-B2E2-BFABB538C3A4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6875-A3C5-408A-A189-B68F7133B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EC16-5A08-4CA0-B2E2-BFABB538C3A4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6875-A3C5-408A-A189-B68F7133B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6" y="1310641"/>
            <a:ext cx="14439904" cy="5577840"/>
          </a:xfrm>
        </p:spPr>
        <p:txBody>
          <a:bodyPr anchor="b"/>
          <a:lstStyle>
            <a:lvl1pPr algn="l">
              <a:defRPr sz="7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1" y="1310644"/>
            <a:ext cx="24536403" cy="28094944"/>
          </a:xfrm>
        </p:spPr>
        <p:txBody>
          <a:bodyPr/>
          <a:lstStyle>
            <a:lvl1pPr>
              <a:defRPr sz="12100"/>
            </a:lvl1pPr>
            <a:lvl2pPr>
              <a:defRPr sz="10600"/>
            </a:lvl2pPr>
            <a:lvl3pPr>
              <a:defRPr sz="91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6" y="6888484"/>
            <a:ext cx="14439904" cy="22517104"/>
          </a:xfrm>
        </p:spPr>
        <p:txBody>
          <a:bodyPr/>
          <a:lstStyle>
            <a:lvl1pPr marL="0" indent="0">
              <a:buNone/>
              <a:defRPr sz="5200"/>
            </a:lvl1pPr>
            <a:lvl2pPr marL="1737073" indent="0">
              <a:buNone/>
              <a:defRPr sz="4500"/>
            </a:lvl2pPr>
            <a:lvl3pPr marL="3474145" indent="0">
              <a:buNone/>
              <a:defRPr sz="3700"/>
            </a:lvl3pPr>
            <a:lvl4pPr marL="5211219" indent="0">
              <a:buNone/>
              <a:defRPr sz="3400"/>
            </a:lvl4pPr>
            <a:lvl5pPr marL="6948292" indent="0">
              <a:buNone/>
              <a:defRPr sz="3400"/>
            </a:lvl5pPr>
            <a:lvl6pPr marL="8685365" indent="0">
              <a:buNone/>
              <a:defRPr sz="3400"/>
            </a:lvl6pPr>
            <a:lvl7pPr marL="10422437" indent="0">
              <a:buNone/>
              <a:defRPr sz="3400"/>
            </a:lvl7pPr>
            <a:lvl8pPr marL="12159510" indent="0">
              <a:buNone/>
              <a:defRPr sz="3400"/>
            </a:lvl8pPr>
            <a:lvl9pPr marL="13896584" indent="0">
              <a:buNone/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EC16-5A08-4CA0-B2E2-BFABB538C3A4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6875-A3C5-408A-A189-B68F7133B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3"/>
            <a:ext cx="26334720" cy="2720344"/>
          </a:xfrm>
        </p:spPr>
        <p:txBody>
          <a:bodyPr anchor="b"/>
          <a:lstStyle>
            <a:lvl1pPr algn="l">
              <a:defRPr sz="7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19"/>
            <a:ext cx="26334720" cy="19751040"/>
          </a:xfrm>
        </p:spPr>
        <p:txBody>
          <a:bodyPr/>
          <a:lstStyle>
            <a:lvl1pPr marL="0" indent="0">
              <a:buNone/>
              <a:defRPr sz="12100"/>
            </a:lvl1pPr>
            <a:lvl2pPr marL="1737073" indent="0">
              <a:buNone/>
              <a:defRPr sz="10600"/>
            </a:lvl2pPr>
            <a:lvl3pPr marL="3474145" indent="0">
              <a:buNone/>
              <a:defRPr sz="9100"/>
            </a:lvl3pPr>
            <a:lvl4pPr marL="5211219" indent="0">
              <a:buNone/>
              <a:defRPr sz="7600"/>
            </a:lvl4pPr>
            <a:lvl5pPr marL="6948292" indent="0">
              <a:buNone/>
              <a:defRPr sz="7600"/>
            </a:lvl5pPr>
            <a:lvl6pPr marL="8685365" indent="0">
              <a:buNone/>
              <a:defRPr sz="7600"/>
            </a:lvl6pPr>
            <a:lvl7pPr marL="10422437" indent="0">
              <a:buNone/>
              <a:defRPr sz="7600"/>
            </a:lvl7pPr>
            <a:lvl8pPr marL="12159510" indent="0">
              <a:buNone/>
              <a:defRPr sz="7600"/>
            </a:lvl8pPr>
            <a:lvl9pPr marL="13896584" indent="0">
              <a:buNone/>
              <a:defRPr sz="7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7"/>
            <a:ext cx="26334720" cy="3863336"/>
          </a:xfrm>
        </p:spPr>
        <p:txBody>
          <a:bodyPr/>
          <a:lstStyle>
            <a:lvl1pPr marL="0" indent="0">
              <a:buNone/>
              <a:defRPr sz="5200"/>
            </a:lvl1pPr>
            <a:lvl2pPr marL="1737073" indent="0">
              <a:buNone/>
              <a:defRPr sz="4500"/>
            </a:lvl2pPr>
            <a:lvl3pPr marL="3474145" indent="0">
              <a:buNone/>
              <a:defRPr sz="3700"/>
            </a:lvl3pPr>
            <a:lvl4pPr marL="5211219" indent="0">
              <a:buNone/>
              <a:defRPr sz="3400"/>
            </a:lvl4pPr>
            <a:lvl5pPr marL="6948292" indent="0">
              <a:buNone/>
              <a:defRPr sz="3400"/>
            </a:lvl5pPr>
            <a:lvl6pPr marL="8685365" indent="0">
              <a:buNone/>
              <a:defRPr sz="3400"/>
            </a:lvl6pPr>
            <a:lvl7pPr marL="10422437" indent="0">
              <a:buNone/>
              <a:defRPr sz="3400"/>
            </a:lvl7pPr>
            <a:lvl8pPr marL="12159510" indent="0">
              <a:buNone/>
              <a:defRPr sz="3400"/>
            </a:lvl8pPr>
            <a:lvl9pPr marL="13896584" indent="0">
              <a:buNone/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EC16-5A08-4CA0-B2E2-BFABB538C3A4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6875-A3C5-408A-A189-B68F7133B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347415" tIns="173707" rIns="347415" bIns="1737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6"/>
            <a:ext cx="39502080" cy="21724620"/>
          </a:xfrm>
          <a:prstGeom prst="rect">
            <a:avLst/>
          </a:prstGeom>
        </p:spPr>
        <p:txBody>
          <a:bodyPr vert="horz" lIns="347415" tIns="173707" rIns="347415" bIns="173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5"/>
            <a:ext cx="10241280" cy="1752599"/>
          </a:xfrm>
          <a:prstGeom prst="rect">
            <a:avLst/>
          </a:prstGeom>
        </p:spPr>
        <p:txBody>
          <a:bodyPr vert="horz" lIns="347415" tIns="173707" rIns="347415" bIns="173707" rtlCol="0" anchor="ctr"/>
          <a:lstStyle>
            <a:lvl1pPr algn="l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EC16-5A08-4CA0-B2E2-BFABB538C3A4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5"/>
            <a:ext cx="13898880" cy="1752599"/>
          </a:xfrm>
          <a:prstGeom prst="rect">
            <a:avLst/>
          </a:prstGeom>
        </p:spPr>
        <p:txBody>
          <a:bodyPr vert="horz" lIns="347415" tIns="173707" rIns="347415" bIns="173707" rtlCol="0" anchor="ctr"/>
          <a:lstStyle>
            <a:lvl1pPr algn="ctr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5"/>
            <a:ext cx="10241280" cy="1752599"/>
          </a:xfrm>
          <a:prstGeom prst="rect">
            <a:avLst/>
          </a:prstGeom>
        </p:spPr>
        <p:txBody>
          <a:bodyPr vert="horz" lIns="347415" tIns="173707" rIns="347415" bIns="173707" rtlCol="0" anchor="ctr"/>
          <a:lstStyle>
            <a:lvl1pPr algn="r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B6875-A3C5-408A-A189-B68F7133B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74145" rtl="0" eaLnBrk="1" latinLnBrk="0" hangingPunct="1">
        <a:spcBef>
          <a:spcPct val="0"/>
        </a:spcBef>
        <a:buNone/>
        <a:defRPr sz="16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02805" indent="-1302805" algn="l" defTabSz="3474145" rtl="0" eaLnBrk="1" latinLnBrk="0" hangingPunct="1">
        <a:spcBef>
          <a:spcPct val="20000"/>
        </a:spcBef>
        <a:buFont typeface="Arial" pitchFamily="34" charset="0"/>
        <a:buChar char="•"/>
        <a:defRPr sz="12100" kern="1200">
          <a:solidFill>
            <a:schemeClr val="tx1"/>
          </a:solidFill>
          <a:latin typeface="+mn-lt"/>
          <a:ea typeface="+mn-ea"/>
          <a:cs typeface="+mn-cs"/>
        </a:defRPr>
      </a:lvl1pPr>
      <a:lvl2pPr marL="2822744" indent="-1085671" algn="l" defTabSz="3474145" rtl="0" eaLnBrk="1" latinLnBrk="0" hangingPunct="1">
        <a:spcBef>
          <a:spcPct val="20000"/>
        </a:spcBef>
        <a:buFont typeface="Arial" pitchFamily="34" charset="0"/>
        <a:buChar char="–"/>
        <a:defRPr sz="10600" kern="1200">
          <a:solidFill>
            <a:schemeClr val="tx1"/>
          </a:solidFill>
          <a:latin typeface="+mn-lt"/>
          <a:ea typeface="+mn-ea"/>
          <a:cs typeface="+mn-cs"/>
        </a:defRPr>
      </a:lvl2pPr>
      <a:lvl3pPr marL="4342682" indent="-868536" algn="l" defTabSz="347414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3pPr>
      <a:lvl4pPr marL="6079756" indent="-868536" algn="l" defTabSz="3474145" rtl="0" eaLnBrk="1" latinLnBrk="0" hangingPunct="1">
        <a:spcBef>
          <a:spcPct val="20000"/>
        </a:spcBef>
        <a:buFont typeface="Arial" pitchFamily="34" charset="0"/>
        <a:buChar char="–"/>
        <a:defRPr sz="7600" kern="1200">
          <a:solidFill>
            <a:schemeClr val="tx1"/>
          </a:solidFill>
          <a:latin typeface="+mn-lt"/>
          <a:ea typeface="+mn-ea"/>
          <a:cs typeface="+mn-cs"/>
        </a:defRPr>
      </a:lvl4pPr>
      <a:lvl5pPr marL="7816828" indent="-868536" algn="l" defTabSz="3474145" rtl="0" eaLnBrk="1" latinLnBrk="0" hangingPunct="1">
        <a:spcBef>
          <a:spcPct val="20000"/>
        </a:spcBef>
        <a:buFont typeface="Arial" pitchFamily="34" charset="0"/>
        <a:buChar char="»"/>
        <a:defRPr sz="7600" kern="1200">
          <a:solidFill>
            <a:schemeClr val="tx1"/>
          </a:solidFill>
          <a:latin typeface="+mn-lt"/>
          <a:ea typeface="+mn-ea"/>
          <a:cs typeface="+mn-cs"/>
        </a:defRPr>
      </a:lvl5pPr>
      <a:lvl6pPr marL="9553901" indent="-868536" algn="l" defTabSz="3474145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6pPr>
      <a:lvl7pPr marL="11290973" indent="-868536" algn="l" defTabSz="3474145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7pPr>
      <a:lvl8pPr marL="13028047" indent="-868536" algn="l" defTabSz="3474145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8pPr>
      <a:lvl9pPr marL="14765120" indent="-868536" algn="l" defTabSz="3474145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74145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37073" algn="l" defTabSz="3474145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74145" algn="l" defTabSz="3474145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11219" algn="l" defTabSz="3474145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48292" algn="l" defTabSz="3474145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85365" algn="l" defTabSz="3474145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22437" algn="l" defTabSz="3474145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159510" algn="l" defTabSz="3474145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896584" algn="l" defTabSz="3474145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5"/>
          <p:cNvSpPr txBox="1">
            <a:spLocks/>
          </p:cNvSpPr>
          <p:nvPr/>
        </p:nvSpPr>
        <p:spPr>
          <a:xfrm>
            <a:off x="838200" y="4468627"/>
            <a:ext cx="42062400" cy="1554480"/>
          </a:xfrm>
          <a:prstGeom prst="rect">
            <a:avLst/>
          </a:prstGeom>
        </p:spPr>
        <p:txBody>
          <a:bodyPr vert="horz" lIns="330887" tIns="165443" rIns="330887" bIns="165443" rtlCol="0">
            <a:noAutofit/>
          </a:bodyPr>
          <a:lstStyle/>
          <a:p>
            <a:pPr algn="ctr" defTabSz="4296113">
              <a:defRPr/>
            </a:pPr>
            <a:r>
              <a:rPr lang="en-US" sz="6200" b="1" dirty="0">
                <a:solidFill>
                  <a:srgbClr val="C00000"/>
                </a:solidFill>
                <a:latin typeface="+mj-lt"/>
                <a:cs typeface="Arial"/>
              </a:rPr>
              <a:t>Authors,</a:t>
            </a:r>
            <a:r>
              <a:rPr lang="en-US" sz="6200" b="1" dirty="0">
                <a:solidFill>
                  <a:srgbClr val="C00000"/>
                </a:solidFill>
                <a:cs typeface="Arial"/>
              </a:rPr>
              <a:t> </a:t>
            </a:r>
            <a:endParaRPr lang="en-US" sz="6200" b="1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839686" y="8462777"/>
            <a:ext cx="11600543" cy="115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599" tIns="50799" rIns="101599" bIns="50799">
            <a:spAutoFit/>
          </a:bodyPr>
          <a:lstStyle/>
          <a:p>
            <a:pPr marL="507995" indent="-507995" algn="just">
              <a:buFont typeface="Arial" pitchFamily="34" charset="0"/>
              <a:buChar char="•"/>
            </a:pPr>
            <a:r>
              <a:rPr lang="en-US" sz="3300" dirty="0">
                <a:latin typeface="+mj-lt"/>
                <a:cs typeface="Arial"/>
              </a:rPr>
              <a:t>Text </a:t>
            </a:r>
            <a:r>
              <a:rPr lang="en-US" sz="3300" dirty="0">
                <a:latin typeface="+mj-lt"/>
                <a:cs typeface="Arial"/>
              </a:rPr>
              <a:t>1</a:t>
            </a:r>
            <a:r>
              <a:rPr lang="en-US" sz="3300" dirty="0">
                <a:latin typeface="+mj-lt"/>
                <a:cs typeface="Arial"/>
              </a:rPr>
              <a:t>Text </a:t>
            </a:r>
            <a:r>
              <a:rPr lang="en-US" sz="3300" dirty="0">
                <a:latin typeface="+mj-lt"/>
                <a:cs typeface="Arial"/>
              </a:rPr>
              <a:t>1</a:t>
            </a:r>
            <a:r>
              <a:rPr lang="en-US" sz="3300" dirty="0">
                <a:latin typeface="+mj-lt"/>
                <a:cs typeface="Arial"/>
              </a:rPr>
              <a:t>Text </a:t>
            </a:r>
            <a:r>
              <a:rPr lang="en-US" sz="3300" dirty="0">
                <a:latin typeface="+mj-lt"/>
                <a:cs typeface="Arial"/>
              </a:rPr>
              <a:t>1</a:t>
            </a:r>
            <a:r>
              <a:rPr lang="en-US" sz="3300" dirty="0">
                <a:latin typeface="+mj-lt"/>
                <a:cs typeface="Arial"/>
              </a:rPr>
              <a:t>Text </a:t>
            </a:r>
            <a:r>
              <a:rPr lang="en-US" sz="3300" dirty="0">
                <a:latin typeface="+mj-lt"/>
                <a:cs typeface="Arial"/>
              </a:rPr>
              <a:t>1</a:t>
            </a:r>
            <a:r>
              <a:rPr lang="en-US" sz="3300" dirty="0">
                <a:latin typeface="+mj-lt"/>
                <a:cs typeface="Arial"/>
              </a:rPr>
              <a:t>Text </a:t>
            </a:r>
            <a:r>
              <a:rPr lang="en-US" sz="3300" dirty="0">
                <a:latin typeface="+mj-lt"/>
                <a:cs typeface="Arial"/>
              </a:rPr>
              <a:t>1</a:t>
            </a:r>
            <a:r>
              <a:rPr lang="en-US" sz="3300" dirty="0">
                <a:latin typeface="+mj-lt"/>
                <a:cs typeface="Arial"/>
              </a:rPr>
              <a:t>Text </a:t>
            </a:r>
            <a:r>
              <a:rPr lang="en-US" sz="3300" dirty="0">
                <a:latin typeface="+mj-lt"/>
                <a:cs typeface="Arial"/>
              </a:rPr>
              <a:t>1</a:t>
            </a:r>
            <a:r>
              <a:rPr lang="en-US" sz="3300" dirty="0">
                <a:latin typeface="+mj-lt"/>
                <a:cs typeface="Arial"/>
              </a:rPr>
              <a:t>Text </a:t>
            </a:r>
            <a:r>
              <a:rPr lang="en-US" sz="3300" dirty="0">
                <a:latin typeface="+mj-lt"/>
                <a:cs typeface="Arial"/>
              </a:rPr>
              <a:t>1</a:t>
            </a:r>
            <a:r>
              <a:rPr lang="en-US" sz="3300" dirty="0">
                <a:latin typeface="+mj-lt"/>
                <a:cs typeface="Arial"/>
              </a:rPr>
              <a:t>Text </a:t>
            </a:r>
            <a:r>
              <a:rPr lang="en-US" sz="3300" dirty="0">
                <a:latin typeface="+mj-lt"/>
                <a:cs typeface="Arial"/>
              </a:rPr>
              <a:t>1</a:t>
            </a:r>
            <a:r>
              <a:rPr lang="en-US" sz="3300" dirty="0">
                <a:latin typeface="+mj-lt"/>
                <a:cs typeface="Arial"/>
              </a:rPr>
              <a:t>Text </a:t>
            </a:r>
            <a:r>
              <a:rPr lang="en-US" sz="3300" dirty="0">
                <a:latin typeface="+mj-lt"/>
                <a:cs typeface="Arial"/>
              </a:rPr>
              <a:t>1</a:t>
            </a:r>
            <a:r>
              <a:rPr lang="en-US" sz="3300" dirty="0">
                <a:latin typeface="+mj-lt"/>
                <a:cs typeface="Arial"/>
              </a:rPr>
              <a:t>Text </a:t>
            </a:r>
            <a:r>
              <a:rPr lang="en-US" sz="3300" dirty="0">
                <a:latin typeface="+mj-lt"/>
                <a:cs typeface="Arial"/>
              </a:rPr>
              <a:t>1</a:t>
            </a:r>
            <a:r>
              <a:rPr lang="en-US" sz="3300" dirty="0">
                <a:latin typeface="+mj-lt"/>
                <a:cs typeface="Arial"/>
              </a:rPr>
              <a:t>Text </a:t>
            </a:r>
            <a:r>
              <a:rPr lang="en-US" sz="3300" dirty="0">
                <a:latin typeface="+mj-lt"/>
                <a:cs typeface="Arial"/>
              </a:rPr>
              <a:t>1</a:t>
            </a:r>
            <a:r>
              <a:rPr lang="en-US" sz="3300" dirty="0">
                <a:latin typeface="+mj-lt"/>
                <a:cs typeface="Arial"/>
              </a:rPr>
              <a:t>Text </a:t>
            </a:r>
            <a:r>
              <a:rPr lang="en-US" sz="3300" dirty="0">
                <a:latin typeface="+mj-lt"/>
                <a:cs typeface="Arial"/>
              </a:rPr>
              <a:t>1</a:t>
            </a:r>
            <a:r>
              <a:rPr lang="en-US" sz="3300" dirty="0">
                <a:latin typeface="+mj-lt"/>
                <a:cs typeface="Arial"/>
              </a:rPr>
              <a:t>Text </a:t>
            </a:r>
            <a:r>
              <a:rPr lang="en-US" sz="3300" dirty="0">
                <a:latin typeface="+mj-lt"/>
                <a:cs typeface="Arial"/>
              </a:rPr>
              <a:t>1</a:t>
            </a:r>
            <a:r>
              <a:rPr lang="en-US" sz="3300" dirty="0">
                <a:latin typeface="+mj-lt"/>
                <a:cs typeface="Arial"/>
              </a:rPr>
              <a:t>Text 1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5735300" y="8690484"/>
            <a:ext cx="6384471" cy="165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251" tIns="39126" rIns="78251" bIns="39126">
            <a:spAutoFit/>
          </a:bodyPr>
          <a:lstStyle/>
          <a:p>
            <a:pPr lvl="0" algn="just"/>
            <a:r>
              <a:rPr lang="en-US" sz="3300" dirty="0">
                <a:latin typeface="+mj-lt"/>
                <a:cs typeface="Arial"/>
              </a:rPr>
              <a:t>Text 2</a:t>
            </a:r>
            <a:r>
              <a:rPr lang="en-US" sz="3300" dirty="0">
                <a:latin typeface="+mj-lt"/>
                <a:cs typeface="Arial"/>
              </a:rPr>
              <a:t>Text </a:t>
            </a:r>
            <a:r>
              <a:rPr lang="en-US" sz="3300" dirty="0">
                <a:latin typeface="+mj-lt"/>
                <a:cs typeface="Arial"/>
              </a:rPr>
              <a:t>2</a:t>
            </a:r>
            <a:r>
              <a:rPr lang="en-US" sz="3300" dirty="0">
                <a:latin typeface="+mj-lt"/>
                <a:cs typeface="Arial"/>
              </a:rPr>
              <a:t>Text </a:t>
            </a:r>
            <a:r>
              <a:rPr lang="en-US" sz="3300" dirty="0">
                <a:latin typeface="+mj-lt"/>
                <a:cs typeface="Arial"/>
              </a:rPr>
              <a:t>2</a:t>
            </a:r>
            <a:r>
              <a:rPr lang="en-US" sz="3300" dirty="0">
                <a:latin typeface="+mj-lt"/>
                <a:cs typeface="Arial"/>
              </a:rPr>
              <a:t>Text </a:t>
            </a:r>
            <a:r>
              <a:rPr lang="en-US" sz="3300" dirty="0">
                <a:latin typeface="+mj-lt"/>
                <a:cs typeface="Arial"/>
              </a:rPr>
              <a:t>2</a:t>
            </a:r>
            <a:r>
              <a:rPr lang="en-US" sz="3300" dirty="0">
                <a:latin typeface="+mj-lt"/>
                <a:cs typeface="Arial"/>
              </a:rPr>
              <a:t>Text </a:t>
            </a:r>
            <a:r>
              <a:rPr lang="en-US" sz="3300" dirty="0">
                <a:latin typeface="+mj-lt"/>
                <a:cs typeface="Arial"/>
              </a:rPr>
              <a:t>2</a:t>
            </a:r>
            <a:r>
              <a:rPr lang="en-US" sz="3300" dirty="0">
                <a:latin typeface="+mj-lt"/>
                <a:cs typeface="Arial"/>
              </a:rPr>
              <a:t>Text </a:t>
            </a:r>
            <a:r>
              <a:rPr lang="en-US" sz="3300" dirty="0">
                <a:latin typeface="+mj-lt"/>
                <a:cs typeface="Arial"/>
              </a:rPr>
              <a:t>2</a:t>
            </a:r>
            <a:r>
              <a:rPr lang="en-US" sz="3300" dirty="0">
                <a:latin typeface="+mj-lt"/>
                <a:cs typeface="Arial"/>
              </a:rPr>
              <a:t>Text </a:t>
            </a:r>
            <a:r>
              <a:rPr lang="en-US" sz="3300" dirty="0">
                <a:latin typeface="+mj-lt"/>
                <a:cs typeface="Arial"/>
              </a:rPr>
              <a:t>2</a:t>
            </a:r>
            <a:r>
              <a:rPr lang="en-US" sz="3300" dirty="0">
                <a:latin typeface="+mj-lt"/>
                <a:cs typeface="Arial"/>
              </a:rPr>
              <a:t>Text </a:t>
            </a:r>
            <a:r>
              <a:rPr lang="en-US" sz="3300" dirty="0">
                <a:latin typeface="+mj-lt"/>
                <a:cs typeface="Arial"/>
              </a:rPr>
              <a:t>2</a:t>
            </a:r>
            <a:r>
              <a:rPr lang="en-US" sz="3300" dirty="0">
                <a:latin typeface="+mj-lt"/>
                <a:cs typeface="Arial"/>
              </a:rPr>
              <a:t>Text </a:t>
            </a:r>
            <a:r>
              <a:rPr lang="en-US" sz="3300" dirty="0">
                <a:latin typeface="+mj-lt"/>
                <a:cs typeface="Arial"/>
              </a:rPr>
              <a:t>2</a:t>
            </a:r>
            <a:r>
              <a:rPr lang="en-US" sz="3300" dirty="0">
                <a:latin typeface="+mj-lt"/>
                <a:cs typeface="Arial"/>
              </a:rPr>
              <a:t>Text </a:t>
            </a:r>
            <a:r>
              <a:rPr lang="en-US" sz="3300" dirty="0">
                <a:latin typeface="+mj-lt"/>
                <a:cs typeface="Arial"/>
              </a:rPr>
              <a:t>2</a:t>
            </a:r>
            <a:r>
              <a:rPr lang="en-US" sz="3300" dirty="0">
                <a:latin typeface="+mj-lt"/>
                <a:cs typeface="Arial"/>
              </a:rPr>
              <a:t>Text </a:t>
            </a:r>
            <a:r>
              <a:rPr lang="en-US" sz="3300" dirty="0">
                <a:latin typeface="+mj-lt"/>
                <a:cs typeface="Arial"/>
              </a:rPr>
              <a:t>2</a:t>
            </a:r>
            <a:r>
              <a:rPr lang="en-US" sz="3300" dirty="0">
                <a:latin typeface="+mj-lt"/>
                <a:cs typeface="Arial"/>
              </a:rPr>
              <a:t>Text </a:t>
            </a:r>
            <a:r>
              <a:rPr lang="en-US" sz="3300" dirty="0">
                <a:latin typeface="+mj-lt"/>
                <a:cs typeface="Arial"/>
              </a:rPr>
              <a:t>2</a:t>
            </a:r>
            <a:r>
              <a:rPr lang="en-US" sz="3300" dirty="0">
                <a:latin typeface="+mj-lt"/>
                <a:cs typeface="Arial"/>
              </a:rPr>
              <a:t>Text </a:t>
            </a:r>
            <a:r>
              <a:rPr lang="en-US" sz="3300" dirty="0">
                <a:latin typeface="+mj-lt"/>
                <a:cs typeface="Arial"/>
              </a:rPr>
              <a:t>2</a:t>
            </a:r>
            <a:r>
              <a:rPr lang="en-US" sz="3300" dirty="0">
                <a:latin typeface="+mj-lt"/>
                <a:cs typeface="Arial"/>
              </a:rPr>
              <a:t>Text </a:t>
            </a:r>
            <a:r>
              <a:rPr lang="en-US" sz="3300" dirty="0">
                <a:latin typeface="+mj-lt"/>
                <a:cs typeface="Arial"/>
              </a:rPr>
              <a:t>2</a:t>
            </a:r>
            <a:r>
              <a:rPr lang="en-US" sz="3300" dirty="0">
                <a:latin typeface="+mj-lt"/>
                <a:cs typeface="Arial"/>
              </a:rPr>
              <a:t>Text 2</a:t>
            </a:r>
            <a:endParaRPr lang="en-US" sz="3300" dirty="0">
              <a:latin typeface="+mj-lt"/>
              <a:cs typeface="Arial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338943" y="6735578"/>
            <a:ext cx="12852400" cy="135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8251" tIns="39126" rIns="78251" bIns="39126" anchor="ctr"/>
          <a:lstStyle/>
          <a:p>
            <a:pPr algn="ctr"/>
            <a:r>
              <a:rPr lang="en-US" sz="5800" b="1" dirty="0">
                <a:solidFill>
                  <a:schemeClr val="tx2"/>
                </a:solidFill>
                <a:latin typeface="+mj-lt"/>
                <a:cs typeface="Arial"/>
              </a:rPr>
              <a:t>Introduction and Motivation</a:t>
            </a:r>
            <a:endParaRPr lang="en-US" sz="5800" b="1" i="1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921657" y="1074978"/>
            <a:ext cx="29132107" cy="3199339"/>
          </a:xfrm>
          <a:prstGeom prst="rect">
            <a:avLst/>
          </a:prstGeom>
        </p:spPr>
        <p:txBody>
          <a:bodyPr vert="horz" lIns="330887" tIns="165443" rIns="330887" bIns="165443" rtlCol="0" anchor="t" anchorCtr="0">
            <a:noAutofit/>
          </a:bodyPr>
          <a:lstStyle/>
          <a:p>
            <a:pPr defTabSz="4296113">
              <a:spcBef>
                <a:spcPct val="0"/>
              </a:spcBef>
              <a:defRPr/>
            </a:pPr>
            <a:r>
              <a:rPr lang="en-US" sz="8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TITLE LINE 1</a:t>
            </a:r>
          </a:p>
          <a:p>
            <a:pPr defTabSz="4296113">
              <a:spcBef>
                <a:spcPct val="0"/>
              </a:spcBef>
              <a:defRPr/>
            </a:pPr>
            <a:r>
              <a:rPr lang="en-US" sz="8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TITLE LINE 2</a:t>
            </a:r>
            <a:endParaRPr lang="en-US" sz="8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Arial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5487710" y="6735578"/>
            <a:ext cx="12807890" cy="135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8251" tIns="39126" rIns="78251" bIns="39126" anchor="ctr"/>
          <a:lstStyle/>
          <a:p>
            <a:pPr algn="ctr"/>
            <a:r>
              <a:rPr lang="en-US" sz="5800" b="1" dirty="0">
                <a:solidFill>
                  <a:schemeClr val="tx2"/>
                </a:solidFill>
                <a:latin typeface="+mj-lt"/>
                <a:cs typeface="Arial"/>
              </a:rPr>
              <a:t>Title</a:t>
            </a:r>
            <a:endParaRPr lang="en-US" sz="5800" b="1" i="1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9547457" y="6735578"/>
            <a:ext cx="12852400" cy="135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8251" tIns="39126" rIns="78251" bIns="39126" anchor="ctr"/>
          <a:lstStyle/>
          <a:p>
            <a:pPr algn="ctr"/>
            <a:r>
              <a:rPr lang="en-US" sz="5800" b="1" dirty="0">
                <a:solidFill>
                  <a:schemeClr val="tx2"/>
                </a:solidFill>
                <a:cs typeface="Arial"/>
              </a:rPr>
              <a:t>Title</a:t>
            </a:r>
            <a:endParaRPr lang="en-US" sz="5800" b="1" i="1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300843" y="20868640"/>
            <a:ext cx="9597571" cy="135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8251" tIns="39126" rIns="78251" bIns="39126" anchor="ctr"/>
          <a:lstStyle/>
          <a:p>
            <a:pPr algn="ctr"/>
            <a:r>
              <a:rPr lang="en-US" sz="5800" b="1" dirty="0">
                <a:solidFill>
                  <a:schemeClr val="tx2"/>
                </a:solidFill>
                <a:cs typeface="Arial"/>
              </a:rPr>
              <a:t>Title</a:t>
            </a:r>
            <a:endParaRPr lang="en-US" sz="5800" b="1" i="1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1938000" y="20868640"/>
            <a:ext cx="9347200" cy="135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8251" tIns="39126" rIns="78251" bIns="39126" anchor="ctr"/>
          <a:lstStyle/>
          <a:p>
            <a:pPr algn="ctr"/>
            <a:r>
              <a:rPr lang="en-US" sz="5800" b="1" dirty="0">
                <a:solidFill>
                  <a:schemeClr val="tx2"/>
                </a:solidFill>
                <a:cs typeface="Arial"/>
              </a:rPr>
              <a:t>Title</a:t>
            </a:r>
            <a:endParaRPr lang="en-US" sz="5800" b="1" i="1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2764186" y="20868640"/>
            <a:ext cx="9597571" cy="135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8251" tIns="39126" rIns="78251" bIns="39126" anchor="ctr"/>
          <a:lstStyle/>
          <a:p>
            <a:pPr algn="ctr"/>
            <a:r>
              <a:rPr lang="en-US" sz="5800" b="1" dirty="0">
                <a:solidFill>
                  <a:schemeClr val="tx2"/>
                </a:solidFill>
                <a:latin typeface="+mj-lt"/>
                <a:cs typeface="Arial"/>
              </a:rPr>
              <a:t>Conclusions</a:t>
            </a:r>
            <a:endParaRPr lang="en-US" sz="5800" b="1" i="1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2234071" y="20868640"/>
            <a:ext cx="9681029" cy="135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8251" tIns="39126" rIns="78251" bIns="39126" anchor="ctr"/>
          <a:lstStyle/>
          <a:p>
            <a:pPr algn="ctr"/>
            <a:r>
              <a:rPr lang="en-US" sz="5800" b="1" dirty="0">
                <a:solidFill>
                  <a:schemeClr val="tx2"/>
                </a:solidFill>
                <a:cs typeface="Arial"/>
              </a:rPr>
              <a:t>Title</a:t>
            </a:r>
            <a:endParaRPr lang="en-US" sz="5800" b="1" i="1" dirty="0">
              <a:solidFill>
                <a:schemeClr val="tx2"/>
              </a:solidFill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</TotalTime>
  <Words>49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Delaware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Anette M. Karlsson</dc:creator>
  <cp:lastModifiedBy>Erik Thostenson</cp:lastModifiedBy>
  <cp:revision>50</cp:revision>
  <dcterms:created xsi:type="dcterms:W3CDTF">2009-08-17T18:51:06Z</dcterms:created>
  <dcterms:modified xsi:type="dcterms:W3CDTF">2013-08-16T15:33:59Z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